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  <p:sldId id="266" r:id="rId11"/>
    <p:sldId id="267" r:id="rId12"/>
    <p:sldId id="270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71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9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7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9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5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6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3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7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2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A97C2-41DC-49BE-B0DF-DF41EE450BF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7166-9B27-4550-B849-46FEBEDFD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3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CA16E-F163-4EC3-BDBE-A9A8778E1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BF467-9E6E-46C7-B3E7-0C6AE448B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6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C5A1AD-8EB3-4DAF-A466-3AA9B6D1D330}"/>
              </a:ext>
            </a:extLst>
          </p:cNvPr>
          <p:cNvSpPr txBox="1"/>
          <p:nvPr/>
        </p:nvSpPr>
        <p:spPr>
          <a:xfrm>
            <a:off x="549322" y="331307"/>
            <a:ext cx="382348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</a:rPr>
              <a:t>…waiting for the blessed hope – 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the glorious appearing of our great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God and Savior, Jesus Christ - - </a:t>
            </a:r>
          </a:p>
          <a:p>
            <a:pPr algn="ctr"/>
            <a:endParaRPr lang="en-US" sz="800" i="1" dirty="0">
              <a:solidFill>
                <a:schemeClr val="bg1"/>
              </a:solidFill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Titus 2:13</a:t>
            </a:r>
          </a:p>
        </p:txBody>
      </p:sp>
    </p:spTree>
    <p:extLst>
      <p:ext uri="{BB962C8B-B14F-4D97-AF65-F5344CB8AC3E}">
        <p14:creationId xmlns:p14="http://schemas.microsoft.com/office/powerpoint/2010/main" val="320947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Joshua 23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 strong!  </a:t>
            </a:r>
            <a:r>
              <a:rPr lang="en-US" sz="2400" dirty="0"/>
              <a:t>vs. 6    “Be strong and courageous”  (Josh. 1:6-9)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Be careful to obey </a:t>
            </a:r>
            <a:r>
              <a:rPr lang="en-US" u="sng" dirty="0"/>
              <a:t>all</a:t>
            </a:r>
            <a:r>
              <a:rPr lang="en-US" dirty="0"/>
              <a:t> that is written… </a:t>
            </a:r>
            <a:r>
              <a:rPr lang="en-US" sz="2400" dirty="0"/>
              <a:t>vs. 6 (Josh. 1:7-8)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Do not associate with these nations!   </a:t>
            </a:r>
            <a:r>
              <a:rPr lang="en-US" sz="2400" dirty="0"/>
              <a:t>vs. 7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sz="2400" dirty="0"/>
              <a:t>Don’t invoke the names of their gods</a:t>
            </a:r>
          </a:p>
          <a:p>
            <a:pPr marL="0" indent="0">
              <a:buNone/>
            </a:pPr>
            <a:r>
              <a:rPr lang="en-US" sz="2400" dirty="0"/>
              <a:t>        Don’t swear by their gods                         </a:t>
            </a:r>
            <a:r>
              <a:rPr lang="en-US" dirty="0"/>
              <a:t>No idolatry! </a:t>
            </a:r>
          </a:p>
          <a:p>
            <a:pPr marL="0" indent="0">
              <a:buNone/>
            </a:pPr>
            <a:r>
              <a:rPr lang="en-US" sz="2400" dirty="0"/>
              <a:t>        Don’t serve…    Don’t bow down…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Hold fast to the Lord your God.  </a:t>
            </a:r>
            <a:r>
              <a:rPr lang="en-US" sz="2400" dirty="0"/>
              <a:t>vs. 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sz="2400" dirty="0"/>
              <a:t>Joshua 22:5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                    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06718F9-8784-49DC-9647-A2817CAC8E8E}"/>
              </a:ext>
            </a:extLst>
          </p:cNvPr>
          <p:cNvSpPr/>
          <p:nvPr/>
        </p:nvSpPr>
        <p:spPr>
          <a:xfrm>
            <a:off x="6029738" y="3419064"/>
            <a:ext cx="1908313" cy="698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4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Joshua 23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586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(vs. 9-11)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3200" dirty="0"/>
              <a:t>Remember what God has done!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3200" dirty="0"/>
              <a:t>Therefore…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…be careful to love the Lord your God.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(like a letter from Paul)</a:t>
            </a:r>
          </a:p>
          <a:p>
            <a:pPr marL="0" indent="0" algn="ctr">
              <a:buNone/>
            </a:pPr>
            <a:r>
              <a:rPr lang="en-US" sz="2400" dirty="0"/>
              <a:t>Ephesians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                    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660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4447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Change of tone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15619"/>
            <a:ext cx="7886700" cy="5586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(vs. 12-13)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3200" dirty="0"/>
              <a:t>A severe warning!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dirty="0"/>
              <a:t>Rewards/punishments:</a:t>
            </a:r>
          </a:p>
          <a:p>
            <a:pPr marL="0" indent="0" algn="ctr">
              <a:buNone/>
            </a:pPr>
            <a:r>
              <a:rPr lang="en-US" sz="2400" dirty="0"/>
              <a:t>Leviticus 27</a:t>
            </a:r>
          </a:p>
          <a:p>
            <a:pPr marL="0" indent="0" algn="ctr">
              <a:buNone/>
            </a:pPr>
            <a:r>
              <a:rPr lang="en-US" sz="2400" dirty="0"/>
              <a:t>Deuteronomy 28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87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4447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Change of tone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15619"/>
            <a:ext cx="7886700" cy="5586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(vs. 12-13)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3200" dirty="0"/>
              <a:t>A severe warning!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“Unless you repent, you too will all perish.” </a:t>
            </a:r>
            <a:r>
              <a:rPr lang="en-US" sz="2400" dirty="0"/>
              <a:t>Luke 13:5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But the cowardly, the unbelieving, the vile, the murderers, the sexually immoral, those who practice magic arts, the idolaters, and all liars - their place will be in the fiery lake of burning sulfur.  This is the second death.</a:t>
            </a:r>
          </a:p>
          <a:p>
            <a:pPr marL="0" indent="0" algn="ctr">
              <a:buNone/>
            </a:pPr>
            <a:r>
              <a:rPr lang="en-US" sz="2400" dirty="0"/>
              <a:t>Revelation 21:8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131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845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If you violate the </a:t>
            </a:r>
            <a:r>
              <a:rPr lang="en-US" sz="3600" u="sng" dirty="0"/>
              <a:t>covenant</a:t>
            </a:r>
            <a:r>
              <a:rPr lang="en-US" sz="3600" dirty="0"/>
              <a:t>…  </a:t>
            </a:r>
            <a:r>
              <a:rPr lang="en-US" sz="2800" dirty="0"/>
              <a:t>vs. 16</a:t>
            </a:r>
            <a:endParaRPr lang="en-US" sz="3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7109"/>
            <a:ext cx="7886700" cy="511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covenant = an agreement between two or more</a:t>
            </a:r>
          </a:p>
          <a:p>
            <a:pPr marL="0" indent="0">
              <a:buNone/>
            </a:pPr>
            <a:r>
              <a:rPr lang="en-US" dirty="0"/>
              <a:t>                         persons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God with man: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/>
              <a:t>Conditional covenant – promises based on obedience. </a:t>
            </a:r>
          </a:p>
          <a:p>
            <a:pPr marL="0" indent="0">
              <a:buNone/>
            </a:pPr>
            <a:r>
              <a:rPr lang="en-US" sz="2400" dirty="0"/>
              <a:t>       Blessings </a:t>
            </a:r>
            <a:r>
              <a:rPr lang="en-US" sz="2400" u="sng" dirty="0"/>
              <a:t>conditioned</a:t>
            </a:r>
            <a:r>
              <a:rPr lang="en-US" sz="2400" dirty="0"/>
              <a:t> on man’s response.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   Unconditional covenant – no conditions on man’s part for</a:t>
            </a:r>
          </a:p>
          <a:p>
            <a:pPr marL="0" indent="0">
              <a:buNone/>
            </a:pPr>
            <a:r>
              <a:rPr lang="en-US" sz="2400" dirty="0"/>
              <a:t>       God to fulfill His promises.</a:t>
            </a:r>
          </a:p>
          <a:p>
            <a:pPr marL="0" indent="0">
              <a:buNone/>
            </a:pPr>
            <a:r>
              <a:rPr lang="en-US" sz="2400" dirty="0"/>
              <a:t>             To Noah – no universal flood!</a:t>
            </a:r>
          </a:p>
          <a:p>
            <a:pPr marL="0" indent="0">
              <a:buNone/>
            </a:pPr>
            <a:r>
              <a:rPr lang="en-US" sz="2400" dirty="0"/>
              <a:t>             To David – One who reigns forever!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591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845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If you violate the </a:t>
            </a:r>
            <a:r>
              <a:rPr lang="en-US" sz="3600" u="sng" dirty="0"/>
              <a:t>covenant</a:t>
            </a:r>
            <a:r>
              <a:rPr lang="en-US" sz="3600" dirty="0"/>
              <a:t>…  </a:t>
            </a:r>
            <a:r>
              <a:rPr lang="en-US" sz="2800" dirty="0"/>
              <a:t>vs. 16</a:t>
            </a:r>
            <a:endParaRPr lang="en-US" sz="3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7109"/>
            <a:ext cx="7886700" cy="511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covenant = an agreement between two or more</a:t>
            </a:r>
          </a:p>
          <a:p>
            <a:pPr marL="0" indent="0">
              <a:buNone/>
            </a:pPr>
            <a:r>
              <a:rPr lang="en-US" dirty="0"/>
              <a:t>                         persons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God with man: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/>
              <a:t>Conditional covenant – promises based on obedience. </a:t>
            </a:r>
          </a:p>
          <a:p>
            <a:pPr marL="0" indent="0">
              <a:buNone/>
            </a:pPr>
            <a:r>
              <a:rPr lang="en-US" sz="2400" dirty="0"/>
              <a:t>       Blessings </a:t>
            </a:r>
            <a:r>
              <a:rPr lang="en-US" sz="2400" u="sng" dirty="0"/>
              <a:t>conditioned</a:t>
            </a:r>
            <a:r>
              <a:rPr lang="en-US" sz="2400" dirty="0"/>
              <a:t> on man’s response.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          Israel in the Promised Land…</a:t>
            </a:r>
          </a:p>
          <a:p>
            <a:pPr marL="0" indent="0">
              <a:buNone/>
            </a:pPr>
            <a:r>
              <a:rPr lang="en-US" dirty="0"/>
              <a:t>               as long as they remain</a:t>
            </a:r>
          </a:p>
          <a:p>
            <a:pPr marL="0" indent="0">
              <a:buNone/>
            </a:pPr>
            <a:r>
              <a:rPr lang="en-US" dirty="0"/>
              <a:t>                      faithful to God.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16BE621-D37F-40B6-80F3-9ED3BE5553F8}"/>
              </a:ext>
            </a:extLst>
          </p:cNvPr>
          <p:cNvSpPr/>
          <p:nvPr/>
        </p:nvSpPr>
        <p:spPr>
          <a:xfrm>
            <a:off x="1391478" y="4134678"/>
            <a:ext cx="4426226" cy="15362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4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Joshua’s farewell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Remember - </a:t>
            </a:r>
          </a:p>
          <a:p>
            <a:pPr marL="0" indent="0">
              <a:buNone/>
            </a:pPr>
            <a:r>
              <a:rPr lang="en-US" sz="2400" dirty="0"/>
              <a:t>   What God has done in the past.</a:t>
            </a:r>
          </a:p>
          <a:p>
            <a:pPr marL="0" indent="0">
              <a:buNone/>
            </a:pPr>
            <a:r>
              <a:rPr lang="en-US" sz="2400" dirty="0"/>
              <a:t>   What He will do in the future!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Therefore –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/>
              <a:t>Be strong    </a:t>
            </a:r>
          </a:p>
          <a:p>
            <a:pPr marL="0" indent="0">
              <a:buNone/>
            </a:pPr>
            <a:r>
              <a:rPr lang="en-US" sz="2400" dirty="0"/>
              <a:t>    Obey all that is written</a:t>
            </a:r>
          </a:p>
          <a:p>
            <a:pPr marL="0" indent="0">
              <a:buNone/>
            </a:pPr>
            <a:r>
              <a:rPr lang="en-US" sz="2400" dirty="0"/>
              <a:t>    Avoid idolatry</a:t>
            </a:r>
          </a:p>
          <a:p>
            <a:pPr marL="0" indent="0">
              <a:buNone/>
            </a:pPr>
            <a:r>
              <a:rPr lang="en-US" sz="2400" dirty="0"/>
              <a:t>    Hold fast to God</a:t>
            </a:r>
          </a:p>
          <a:p>
            <a:pPr marL="0" indent="0">
              <a:buNone/>
            </a:pPr>
            <a:r>
              <a:rPr lang="en-US" sz="2400" dirty="0"/>
              <a:t>    Be careful to love Him   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You will remain, only as you are faithful.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623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9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How shall we today carry on the mission of God in a godly way?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8223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Our </a:t>
            </a:r>
            <a:r>
              <a:rPr lang="en-US" u="sng" dirty="0"/>
              <a:t>mission</a:t>
            </a:r>
            <a:r>
              <a:rPr lang="en-US" dirty="0"/>
              <a:t>: The Great Commission – </a:t>
            </a:r>
          </a:p>
          <a:p>
            <a:pPr marL="0" indent="0" algn="ctr">
              <a:buNone/>
            </a:pPr>
            <a:r>
              <a:rPr lang="en-US" sz="2400" dirty="0"/>
              <a:t>Go and make disciples of all nations…     </a:t>
            </a:r>
            <a:r>
              <a:rPr lang="en-US" sz="2000" dirty="0"/>
              <a:t>Matthew 28:19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2400" dirty="0"/>
              <a:t>And this gospel of the kingdom will be preached in the whole world as a testimony to all nations, and </a:t>
            </a:r>
            <a:r>
              <a:rPr lang="en-US" sz="2400" u="sng" dirty="0"/>
              <a:t>then</a:t>
            </a:r>
            <a:r>
              <a:rPr lang="en-US" sz="2400" dirty="0"/>
              <a:t> the end will come.</a:t>
            </a:r>
            <a:r>
              <a:rPr lang="en-US" dirty="0"/>
              <a:t>     </a:t>
            </a:r>
            <a:r>
              <a:rPr lang="en-US" sz="2000" dirty="0"/>
              <a:t>Matthew 24:14</a:t>
            </a:r>
          </a:p>
          <a:p>
            <a:pPr marL="0" indent="0" algn="ctr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/>
              <a:t>Six ways to reach God’s world  (omf.org/us/6-ways/)</a:t>
            </a:r>
          </a:p>
          <a:p>
            <a:pPr marL="0" indent="0">
              <a:buNone/>
            </a:pPr>
            <a:r>
              <a:rPr lang="en-US" sz="2400" dirty="0"/>
              <a:t>             Learn.            Send.</a:t>
            </a:r>
          </a:p>
          <a:p>
            <a:pPr marL="0" indent="0">
              <a:buNone/>
            </a:pPr>
            <a:r>
              <a:rPr lang="en-US" sz="2400" dirty="0"/>
              <a:t>                Pray.               Welcome.</a:t>
            </a:r>
          </a:p>
          <a:p>
            <a:pPr marL="0" indent="0">
              <a:buNone/>
            </a:pPr>
            <a:r>
              <a:rPr lang="en-US" sz="2400" dirty="0"/>
              <a:t>                   Go.                  Mobilize.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24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9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2067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Our </a:t>
            </a:r>
            <a:r>
              <a:rPr lang="en-US" u="sng" dirty="0"/>
              <a:t>mission</a:t>
            </a:r>
            <a:r>
              <a:rPr lang="en-US" dirty="0"/>
              <a:t>: The Great Commission –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Remember! </a:t>
            </a:r>
            <a:r>
              <a:rPr lang="en-US" sz="2400" dirty="0"/>
              <a:t>(at Communion)</a:t>
            </a:r>
          </a:p>
          <a:p>
            <a:pPr marL="0" indent="0">
              <a:buNone/>
            </a:pPr>
            <a:r>
              <a:rPr lang="en-US" sz="2400" dirty="0"/>
              <a:t>     What God has done in the past – Christ on the cross</a:t>
            </a:r>
          </a:p>
          <a:p>
            <a:pPr marL="0" indent="0">
              <a:buNone/>
            </a:pPr>
            <a:r>
              <a:rPr lang="en-US" sz="2400" dirty="0"/>
              <a:t>     What God will do in the future – Christ’s return in glory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145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9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3227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Our </a:t>
            </a:r>
            <a:r>
              <a:rPr lang="en-US" u="sng" dirty="0"/>
              <a:t>mission</a:t>
            </a:r>
            <a:r>
              <a:rPr lang="en-US" dirty="0"/>
              <a:t>: The Great Commission –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Remember!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Therefore:  </a:t>
            </a:r>
            <a:endParaRPr lang="en-US" sz="800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400" dirty="0"/>
              <a:t>Hold fast to God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2400" dirty="0"/>
              <a:t>Draw near to God</a:t>
            </a:r>
          </a:p>
          <a:p>
            <a:pPr marL="0" indent="0" algn="ctr">
              <a:buNone/>
            </a:pPr>
            <a:r>
              <a:rPr lang="en-US" sz="2400" dirty="0"/>
              <a:t>and He will draw near to you.</a:t>
            </a:r>
          </a:p>
          <a:p>
            <a:pPr marL="0" indent="0" algn="ctr">
              <a:buNone/>
            </a:pPr>
            <a:r>
              <a:rPr lang="en-US" sz="2000" dirty="0"/>
              <a:t>James 4:8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99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Last words…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8789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Elizabeth Elliot</a:t>
            </a:r>
          </a:p>
          <a:p>
            <a:pPr marL="0" indent="0" algn="ctr">
              <a:buNone/>
            </a:pPr>
            <a:r>
              <a:rPr lang="en-US" dirty="0"/>
              <a:t>George Washington</a:t>
            </a:r>
          </a:p>
          <a:p>
            <a:pPr marL="0" indent="0" algn="ctr">
              <a:buNone/>
            </a:pPr>
            <a:r>
              <a:rPr lang="en-US" dirty="0"/>
              <a:t>Dwight D. Eisenhower</a:t>
            </a:r>
          </a:p>
          <a:p>
            <a:pPr marL="0" indent="0" algn="ctr">
              <a:buNone/>
            </a:pPr>
            <a:r>
              <a:rPr lang="en-US" dirty="0"/>
              <a:t>Jesus Christ: John 14-17</a:t>
            </a:r>
          </a:p>
          <a:p>
            <a:pPr marL="0" indent="0" algn="ctr">
              <a:buNone/>
            </a:pPr>
            <a:r>
              <a:rPr lang="en-US" dirty="0"/>
              <a:t>Our own senior saint…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/>
              <a:t>Joshua!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607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933"/>
            <a:ext cx="7886700" cy="1384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59" y="264285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Our </a:t>
            </a:r>
            <a:r>
              <a:rPr lang="en-US" u="sng" dirty="0"/>
              <a:t>mission</a:t>
            </a:r>
            <a:r>
              <a:rPr lang="en-US" dirty="0"/>
              <a:t>: The Great Commission –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Remember!</a:t>
            </a:r>
            <a:endParaRPr lang="en-US" sz="2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Therefore:  </a:t>
            </a:r>
            <a:endParaRPr lang="en-US" sz="800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400" dirty="0"/>
              <a:t>Hold fast to God</a:t>
            </a:r>
          </a:p>
          <a:p>
            <a:pPr marL="0" indent="0">
              <a:buNone/>
            </a:pPr>
            <a:r>
              <a:rPr lang="en-US" sz="2400" dirty="0"/>
              <a:t>     Don’t conform to the culture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          Don’t conform any longer to the pattern of this world….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   </a:t>
            </a:r>
            <a:r>
              <a:rPr lang="en-US" sz="2000" dirty="0"/>
              <a:t>Romans 12:2</a:t>
            </a:r>
            <a:endParaRPr lang="en-US" sz="2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u="sng" dirty="0"/>
              <a:t>Pattern</a:t>
            </a:r>
            <a:r>
              <a:rPr lang="en-US" sz="2400" dirty="0"/>
              <a:t> of our culture: wealth, fame, show,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/>
              <a:t>security, health, long life, “anything goes”</a:t>
            </a:r>
            <a:endParaRPr lang="en-US" dirty="0"/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050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9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284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Our </a:t>
            </a:r>
            <a:r>
              <a:rPr lang="en-US" u="sng" dirty="0"/>
              <a:t>mission</a:t>
            </a:r>
            <a:r>
              <a:rPr lang="en-US" dirty="0"/>
              <a:t>: The Great Commission –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Remember!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Therefore:  </a:t>
            </a:r>
            <a:endParaRPr lang="en-US" sz="800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400" dirty="0"/>
              <a:t>Hold fast to God</a:t>
            </a:r>
          </a:p>
          <a:p>
            <a:pPr marL="0" indent="0">
              <a:buNone/>
            </a:pPr>
            <a:r>
              <a:rPr lang="en-US" sz="2400" dirty="0"/>
              <a:t>     Don’t conform to the culture</a:t>
            </a:r>
          </a:p>
          <a:p>
            <a:pPr marL="0" indent="0">
              <a:buNone/>
            </a:pPr>
            <a:r>
              <a:rPr lang="en-US" sz="2400" dirty="0"/>
              <a:t>     Be careful to do </a:t>
            </a:r>
            <a:r>
              <a:rPr lang="en-US" sz="2400" u="sng" dirty="0"/>
              <a:t>all</a:t>
            </a:r>
            <a:r>
              <a:rPr lang="en-US" sz="2400" dirty="0"/>
              <a:t> that is written in the Book of the Law</a:t>
            </a:r>
          </a:p>
          <a:p>
            <a:pPr marL="0" indent="0">
              <a:buNone/>
            </a:pPr>
            <a:r>
              <a:rPr lang="en-US" sz="2400" dirty="0"/>
              <a:t>                         (our Bibles – God’s final revelation)</a:t>
            </a:r>
            <a:endParaRPr lang="en-US" dirty="0"/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111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C7126-0533-48B1-9FE7-5E15C52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E7DED-7184-4ABA-BFDD-299039832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Hear:  Sunday mornings, tapes, CDs, radio broadcasts</a:t>
            </a:r>
          </a:p>
          <a:p>
            <a:pPr marL="0" indent="0">
              <a:buNone/>
            </a:pPr>
            <a:r>
              <a:rPr lang="en-US" sz="2400" dirty="0"/>
              <a:t>Read: Devotions; 5 sections - History, Psalms, Proverbs,</a:t>
            </a:r>
          </a:p>
          <a:p>
            <a:pPr marL="0" indent="0">
              <a:buNone/>
            </a:pPr>
            <a:r>
              <a:rPr lang="en-US" sz="2400" dirty="0"/>
              <a:t>               Prophets, NT</a:t>
            </a:r>
          </a:p>
          <a:p>
            <a:pPr marL="0" indent="0">
              <a:buNone/>
            </a:pPr>
            <a:r>
              <a:rPr lang="en-US" sz="2400" dirty="0"/>
              <a:t>Study: Commentary, Biblehub.com, Gotquestions.org,</a:t>
            </a:r>
          </a:p>
          <a:p>
            <a:pPr marL="0" indent="0">
              <a:buNone/>
            </a:pPr>
            <a:r>
              <a:rPr lang="en-US" sz="2400" dirty="0"/>
              <a:t>Memorize: A verse that speaks to what you are going through</a:t>
            </a:r>
          </a:p>
          <a:p>
            <a:pPr marL="0" indent="0">
              <a:buNone/>
            </a:pPr>
            <a:r>
              <a:rPr lang="en-US" sz="2400" dirty="0"/>
              <a:t>Meditating: Until a verse becomes sweet to our souls</a:t>
            </a:r>
          </a:p>
        </p:txBody>
      </p:sp>
      <p:pic>
        <p:nvPicPr>
          <p:cNvPr id="1026" name="Picture 2" descr="Image result for navigators hand illustration">
            <a:extLst>
              <a:ext uri="{FF2B5EF4-FFF2-40B4-BE49-F238E27FC236}">
                <a16:creationId xmlns:a16="http://schemas.microsoft.com/office/drawing/2014/main" id="{770890AF-26D0-4614-BEA7-44D1A551E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81" y="126020"/>
            <a:ext cx="6949163" cy="288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E4AB02-2659-4B51-B4CC-7A92070AC848}"/>
              </a:ext>
            </a:extLst>
          </p:cNvPr>
          <p:cNvSpPr txBox="1"/>
          <p:nvPr/>
        </p:nvSpPr>
        <p:spPr>
          <a:xfrm>
            <a:off x="371061" y="224256"/>
            <a:ext cx="1735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Navigators - </a:t>
            </a:r>
          </a:p>
        </p:txBody>
      </p:sp>
    </p:spTree>
    <p:extLst>
      <p:ext uri="{BB962C8B-B14F-4D97-AF65-F5344CB8AC3E}">
        <p14:creationId xmlns:p14="http://schemas.microsoft.com/office/powerpoint/2010/main" val="307151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9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284"/>
            <a:ext cx="7886700" cy="63949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Our </a:t>
            </a:r>
            <a:r>
              <a:rPr lang="en-US" u="sng" dirty="0"/>
              <a:t>mission</a:t>
            </a:r>
            <a:r>
              <a:rPr lang="en-US" dirty="0"/>
              <a:t>: The Great Commission –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Remember!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Therefore:  </a:t>
            </a:r>
            <a:endParaRPr lang="en-US" sz="800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400" dirty="0"/>
              <a:t>Hold fast to God</a:t>
            </a:r>
          </a:p>
          <a:p>
            <a:pPr marL="0" indent="0">
              <a:buNone/>
            </a:pPr>
            <a:r>
              <a:rPr lang="en-US" sz="2400" dirty="0"/>
              <a:t>     Don’t conform to the culture</a:t>
            </a:r>
          </a:p>
          <a:p>
            <a:pPr marL="0" indent="0">
              <a:buNone/>
            </a:pPr>
            <a:r>
              <a:rPr lang="en-US" sz="2400" dirty="0"/>
              <a:t>     Be careful to do all that is written in the Book of the Law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u="sng" dirty="0"/>
              <a:t>Disciple</a:t>
            </a:r>
            <a:r>
              <a:rPr lang="en-US" sz="2400" dirty="0"/>
              <a:t> others around us:</a:t>
            </a:r>
          </a:p>
          <a:p>
            <a:pPr marL="0" indent="0">
              <a:buNone/>
            </a:pPr>
            <a:r>
              <a:rPr lang="en-US" sz="2400" dirty="0"/>
              <a:t>            Be friendly!</a:t>
            </a:r>
          </a:p>
          <a:p>
            <a:pPr marL="0" indent="0">
              <a:buNone/>
            </a:pPr>
            <a:r>
              <a:rPr lang="en-US" sz="2400" dirty="0"/>
              <a:t>            Share – testimony</a:t>
            </a:r>
          </a:p>
          <a:p>
            <a:pPr marL="0" indent="0">
              <a:buNone/>
            </a:pPr>
            <a:r>
              <a:rPr lang="en-US" sz="2400" dirty="0"/>
              <a:t>                           what God means to you</a:t>
            </a:r>
          </a:p>
          <a:p>
            <a:pPr marL="0" indent="0">
              <a:buNone/>
            </a:pPr>
            <a:r>
              <a:rPr lang="en-US" sz="2400" dirty="0"/>
              <a:t>                            what Christ has done</a:t>
            </a:r>
          </a:p>
          <a:p>
            <a:pPr marL="0" indent="0">
              <a:buNone/>
            </a:pPr>
            <a:r>
              <a:rPr lang="en-US" sz="2400" dirty="0"/>
              <a:t>                            …as much as they will listen!</a:t>
            </a:r>
          </a:p>
          <a:p>
            <a:pPr marL="0" indent="0">
              <a:buNone/>
            </a:pPr>
            <a:r>
              <a:rPr lang="en-US" sz="2400" dirty="0"/>
              <a:t>             Build up in the faith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704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6667-15E9-4A74-B908-B43635D4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II Timothy 2:2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40D2F-6CF0-4226-B02F-0ADC027DD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And the things you have heard me say in the presence of many witnesses </a:t>
            </a:r>
            <a:r>
              <a:rPr lang="en-US" sz="3600" u="sng" dirty="0">
                <a:solidFill>
                  <a:schemeClr val="bg1"/>
                </a:solidFill>
              </a:rPr>
              <a:t>entrust </a:t>
            </a:r>
            <a:r>
              <a:rPr lang="en-US" sz="3600" dirty="0">
                <a:solidFill>
                  <a:schemeClr val="bg1"/>
                </a:solidFill>
              </a:rPr>
              <a:t>to reliable men who will </a:t>
            </a:r>
            <a:r>
              <a:rPr lang="en-US" sz="3600" u="sng" dirty="0">
                <a:solidFill>
                  <a:schemeClr val="bg1"/>
                </a:solidFill>
              </a:rPr>
              <a:t>also</a:t>
            </a:r>
            <a:r>
              <a:rPr lang="en-US" sz="3600" dirty="0">
                <a:solidFill>
                  <a:schemeClr val="bg1"/>
                </a:solidFill>
              </a:rPr>
              <a:t> be qualified to teach others.</a:t>
            </a:r>
          </a:p>
        </p:txBody>
      </p:sp>
      <p:pic>
        <p:nvPicPr>
          <p:cNvPr id="4" name="Picture 2" descr="Image result for colorado columbine">
            <a:extLst>
              <a:ext uri="{FF2B5EF4-FFF2-40B4-BE49-F238E27FC236}">
                <a16:creationId xmlns:a16="http://schemas.microsoft.com/office/drawing/2014/main" id="{386D5529-1FB6-4574-8E9E-A537918F8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484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7781B-AA27-457F-9E88-89EA1625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99B8-8B21-40A1-85E9-F5362C8F5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the cross in the evening">
            <a:extLst>
              <a:ext uri="{FF2B5EF4-FFF2-40B4-BE49-F238E27FC236}">
                <a16:creationId xmlns:a16="http://schemas.microsoft.com/office/drawing/2014/main" id="{05881AB2-957F-4DDA-8372-C02C9FFD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10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CA16E-F163-4EC3-BDBE-A9A8778E1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BF467-9E6E-46C7-B3E7-0C6AE448B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6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C5A1AD-8EB3-4DAF-A466-3AA9B6D1D330}"/>
              </a:ext>
            </a:extLst>
          </p:cNvPr>
          <p:cNvSpPr txBox="1"/>
          <p:nvPr/>
        </p:nvSpPr>
        <p:spPr>
          <a:xfrm>
            <a:off x="549322" y="331307"/>
            <a:ext cx="382348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</a:rPr>
              <a:t>…waiting for the blessed hope – 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the glorious appearing of our great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God and Savior, Jesus Christ - - </a:t>
            </a:r>
          </a:p>
          <a:p>
            <a:pPr algn="ctr"/>
            <a:endParaRPr lang="en-US" sz="800" i="1" dirty="0">
              <a:solidFill>
                <a:schemeClr val="bg1"/>
              </a:solidFill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Titus 2:13</a:t>
            </a:r>
          </a:p>
        </p:txBody>
      </p:sp>
    </p:spTree>
    <p:extLst>
      <p:ext uri="{BB962C8B-B14F-4D97-AF65-F5344CB8AC3E}">
        <p14:creationId xmlns:p14="http://schemas.microsoft.com/office/powerpoint/2010/main" val="171098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Joshua 23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8789"/>
            <a:ext cx="7886700" cy="513176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Key things the next generation </a:t>
            </a:r>
          </a:p>
          <a:p>
            <a:pPr marL="0" indent="0" algn="ctr">
              <a:buNone/>
            </a:pPr>
            <a:r>
              <a:rPr lang="en-US" dirty="0"/>
              <a:t>needs to take to heart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How shall we today carry on </a:t>
            </a:r>
          </a:p>
          <a:p>
            <a:pPr marL="0" indent="0" algn="ctr">
              <a:buNone/>
            </a:pPr>
            <a:r>
              <a:rPr lang="en-US" dirty="0"/>
              <a:t>the mission of God in a</a:t>
            </a:r>
          </a:p>
          <a:p>
            <a:pPr marL="0" indent="0" algn="ctr">
              <a:buNone/>
            </a:pPr>
            <a:r>
              <a:rPr lang="en-US" dirty="0"/>
              <a:t>godly way?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25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Joshua 23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0253"/>
            <a:ext cx="7886700" cy="5549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Remember what God has done: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    He has fought for them.  </a:t>
            </a:r>
            <a:r>
              <a:rPr lang="en-US" sz="2400" dirty="0"/>
              <a:t>vs. 3</a:t>
            </a:r>
          </a:p>
          <a:p>
            <a:pPr marL="0" indent="0">
              <a:buNone/>
            </a:pPr>
            <a:r>
              <a:rPr lang="en-US" sz="2400" dirty="0"/>
              <a:t>          Raining hailstones     Joshua 10:11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dirty="0"/>
              <a:t>He allotted the land (through Joshua).  </a:t>
            </a:r>
            <a:r>
              <a:rPr lang="en-US" sz="2400" dirty="0"/>
              <a:t>vs. 4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Remember what God will do:   </a:t>
            </a:r>
            <a:r>
              <a:rPr lang="en-US" sz="2400" dirty="0"/>
              <a:t>vs. 5</a:t>
            </a:r>
            <a:endParaRPr lang="en-US" sz="32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     </a:t>
            </a:r>
            <a:r>
              <a:rPr lang="en-US" dirty="0"/>
              <a:t>Will </a:t>
            </a:r>
            <a:r>
              <a:rPr lang="en-US" u="sng" dirty="0"/>
              <a:t>continue</a:t>
            </a:r>
            <a:r>
              <a:rPr lang="en-US" dirty="0"/>
              <a:t> to drive out </a:t>
            </a:r>
          </a:p>
          <a:p>
            <a:pPr marL="0" indent="0">
              <a:buNone/>
            </a:pPr>
            <a:r>
              <a:rPr lang="en-US" dirty="0"/>
              <a:t>                    the nations.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50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4AD8A-1429-41E2-909A-58CE08FA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127F9-FD99-4A4D-8615-795282A37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2" descr="Image result for Land conquered Joshua 12 and 13">
            <a:extLst>
              <a:ext uri="{FF2B5EF4-FFF2-40B4-BE49-F238E27FC236}">
                <a16:creationId xmlns:a16="http://schemas.microsoft.com/office/drawing/2014/main" id="{418BE3D8-5499-4961-B148-0390329D7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10" y="248478"/>
            <a:ext cx="4523408" cy="63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Reuben, Ephraim and the half tribe of Manasseh">
            <a:extLst>
              <a:ext uri="{FF2B5EF4-FFF2-40B4-BE49-F238E27FC236}">
                <a16:creationId xmlns:a16="http://schemas.microsoft.com/office/drawing/2014/main" id="{C3BCD2BC-5A87-4D5B-8733-DAC37812C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1316" y="248477"/>
            <a:ext cx="4088074" cy="63610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719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Joshua 23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 strong!  </a:t>
            </a:r>
            <a:r>
              <a:rPr lang="en-US" sz="2400" dirty="0"/>
              <a:t>vs. 6    “Be strong and courageous”  (Josh. 1:6-9)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                    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92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Joshua 23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 strong!  </a:t>
            </a:r>
            <a:r>
              <a:rPr lang="en-US" sz="2400" dirty="0"/>
              <a:t>vs. 6    “Be strong and courageous”  (Josh. 1:6-9)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Be careful to obey </a:t>
            </a:r>
            <a:r>
              <a:rPr lang="en-US" u="sng" dirty="0"/>
              <a:t>all</a:t>
            </a:r>
            <a:r>
              <a:rPr lang="en-US" dirty="0"/>
              <a:t> that is written… </a:t>
            </a:r>
            <a:r>
              <a:rPr lang="en-US" sz="2400" dirty="0"/>
              <a:t>vs. 6 (Josh. 1:7-8)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                    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50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31B686-C018-441C-A696-E0C01FB4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11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Joshua 23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82C31-7916-4574-996F-57F6E118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586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 strong!  </a:t>
            </a:r>
            <a:r>
              <a:rPr lang="en-US" sz="2400" dirty="0"/>
              <a:t>vs. 6    “Be strong and courageous”  (Josh. 1:6-9)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Be careful to obey </a:t>
            </a:r>
            <a:r>
              <a:rPr lang="en-US" u="sng" dirty="0"/>
              <a:t>all</a:t>
            </a:r>
            <a:r>
              <a:rPr lang="en-US" dirty="0"/>
              <a:t> that is written… </a:t>
            </a:r>
            <a:r>
              <a:rPr lang="en-US" sz="2400" dirty="0"/>
              <a:t>vs. 6 (Josh. 1:7-8)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Do not associate with these nations!   </a:t>
            </a:r>
            <a:r>
              <a:rPr lang="en-US" sz="2400" dirty="0"/>
              <a:t>vs. 7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sz="2400" dirty="0"/>
              <a:t>Don’t invoke the names of their gods</a:t>
            </a:r>
          </a:p>
          <a:p>
            <a:pPr marL="0" indent="0">
              <a:buNone/>
            </a:pPr>
            <a:r>
              <a:rPr lang="en-US" sz="2400" dirty="0"/>
              <a:t>        Don’t swear by their gods                         </a:t>
            </a:r>
            <a:r>
              <a:rPr lang="en-US" dirty="0"/>
              <a:t>No idolatry! </a:t>
            </a:r>
          </a:p>
          <a:p>
            <a:pPr marL="0" indent="0">
              <a:buNone/>
            </a:pPr>
            <a:r>
              <a:rPr lang="en-US" sz="2400" dirty="0"/>
              <a:t>        Don’t serve…    Don’t bow down…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                    </a:t>
            </a:r>
          </a:p>
        </p:txBody>
      </p:sp>
      <p:pic>
        <p:nvPicPr>
          <p:cNvPr id="1026" name="Picture 2" descr="Image result for colorado columbine">
            <a:extLst>
              <a:ext uri="{FF2B5EF4-FFF2-40B4-BE49-F238E27FC236}">
                <a16:creationId xmlns:a16="http://schemas.microsoft.com/office/drawing/2014/main" id="{0493D31B-51A6-4ED8-8390-5B0F3FA7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91" y="4851054"/>
            <a:ext cx="2368350" cy="176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06718F9-8784-49DC-9647-A2817CAC8E8E}"/>
              </a:ext>
            </a:extLst>
          </p:cNvPr>
          <p:cNvSpPr/>
          <p:nvPr/>
        </p:nvSpPr>
        <p:spPr>
          <a:xfrm>
            <a:off x="6029738" y="3419064"/>
            <a:ext cx="1908313" cy="698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6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175D-0DFD-4E87-9ABF-EC9DBB51D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B06F4-0D2B-42A8-A1AC-84D1E78AB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5811837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  <a:r>
              <a:rPr lang="en-US" sz="3200" dirty="0">
                <a:solidFill>
                  <a:schemeClr val="bg1"/>
                </a:solidFill>
              </a:rPr>
              <a:t>Bronze idol: Baal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(1400’s B.C.)</a:t>
            </a:r>
          </a:p>
        </p:txBody>
      </p:sp>
      <p:pic>
        <p:nvPicPr>
          <p:cNvPr id="7172" name="Picture 4" descr="Image result for baal of peor">
            <a:extLst>
              <a:ext uri="{FF2B5EF4-FFF2-40B4-BE49-F238E27FC236}">
                <a16:creationId xmlns:a16="http://schemas.microsoft.com/office/drawing/2014/main" id="{57D53E73-274B-40A5-A545-B8D5648A7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469" y="0"/>
            <a:ext cx="3747881" cy="690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83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</TotalTime>
  <Words>1067</Words>
  <Application>Microsoft Office PowerPoint</Application>
  <PresentationFormat>On-screen Show (4:3)</PresentationFormat>
  <Paragraphs>233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Last words…</vt:lpstr>
      <vt:lpstr>Joshua 23</vt:lpstr>
      <vt:lpstr>Joshua 23</vt:lpstr>
      <vt:lpstr> </vt:lpstr>
      <vt:lpstr>Joshua 23</vt:lpstr>
      <vt:lpstr>Joshua 23</vt:lpstr>
      <vt:lpstr>Joshua 23</vt:lpstr>
      <vt:lpstr> </vt:lpstr>
      <vt:lpstr>Joshua 23</vt:lpstr>
      <vt:lpstr>Joshua 23</vt:lpstr>
      <vt:lpstr>Change of tone</vt:lpstr>
      <vt:lpstr>Change of tone</vt:lpstr>
      <vt:lpstr>If you violate the covenant…  vs. 16</vt:lpstr>
      <vt:lpstr>If you violate the covenant…  vs. 16</vt:lpstr>
      <vt:lpstr>Joshua’s farewell</vt:lpstr>
      <vt:lpstr>How shall we today carry on the mission of God in a godly way?</vt:lpstr>
      <vt:lpstr> </vt:lpstr>
      <vt:lpstr> </vt:lpstr>
      <vt:lpstr> </vt:lpstr>
      <vt:lpstr> </vt:lpstr>
      <vt:lpstr> </vt:lpstr>
      <vt:lpstr> </vt:lpstr>
      <vt:lpstr>II Timothy 2:2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Tibbetts</dc:creator>
  <cp:lastModifiedBy>Worship</cp:lastModifiedBy>
  <cp:revision>27</cp:revision>
  <dcterms:created xsi:type="dcterms:W3CDTF">2019-07-05T16:08:50Z</dcterms:created>
  <dcterms:modified xsi:type="dcterms:W3CDTF">2019-07-06T19:52:39Z</dcterms:modified>
</cp:coreProperties>
</file>